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AB1DC4-1FE8-42E8-94A0-3C87BCD826AB}" type="datetimeFigureOut">
              <a:rPr lang="es-ES" smtClean="0"/>
              <a:t>23/07/2013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C59D7-8275-451F-87AB-654D5A4EEE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155679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/>
              <a:t>Producción científica </a:t>
            </a:r>
          </a:p>
          <a:p>
            <a:pPr algn="ctr"/>
            <a:r>
              <a:rPr lang="es-ES" sz="5400" dirty="0" smtClean="0"/>
              <a:t>complutense </a:t>
            </a:r>
          </a:p>
          <a:p>
            <a:pPr algn="ctr"/>
            <a:r>
              <a:rPr lang="es-ES" sz="5400" dirty="0" smtClean="0"/>
              <a:t>por áreas temáticas</a:t>
            </a:r>
            <a:endParaRPr lang="es-ES" sz="54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365104"/>
            <a:ext cx="22685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365104"/>
            <a:ext cx="2160588" cy="57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1663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Es una tarea sencilla ya que se trata de uno de los informes predeterminados</a:t>
            </a: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3541018" cy="247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68960"/>
            <a:ext cx="7592400" cy="317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Elipse"/>
          <p:cNvSpPr/>
          <p:nvPr/>
        </p:nvSpPr>
        <p:spPr>
          <a:xfrm>
            <a:off x="1619672" y="1268760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1</a:t>
            </a:r>
            <a:endParaRPr lang="es-ES" sz="3600" dirty="0"/>
          </a:p>
        </p:txBody>
      </p:sp>
      <p:sp>
        <p:nvSpPr>
          <p:cNvPr id="8" name="7 Elipse"/>
          <p:cNvSpPr/>
          <p:nvPr/>
        </p:nvSpPr>
        <p:spPr>
          <a:xfrm>
            <a:off x="3635896" y="4437112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2</a:t>
            </a:r>
            <a:endParaRPr lang="es-ES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623731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Que utiliza la clasificación temática propia de la Web of </a:t>
            </a:r>
            <a:r>
              <a:rPr lang="es-ES" sz="2400" dirty="0" err="1" smtClean="0"/>
              <a:t>Science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95536" y="40466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3</a:t>
            </a:r>
            <a:endParaRPr lang="es-E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6632"/>
            <a:ext cx="3656484" cy="169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8240400" cy="448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Elipse"/>
          <p:cNvSpPr/>
          <p:nvPr/>
        </p:nvSpPr>
        <p:spPr>
          <a:xfrm>
            <a:off x="2051720" y="1484784"/>
            <a:ext cx="669674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y el informe aparece </a:t>
            </a:r>
          </a:p>
          <a:p>
            <a:pPr algn="ctr"/>
            <a:r>
              <a:rPr lang="es-ES" sz="3200" dirty="0" smtClean="0"/>
              <a:t>ordenado según nº de citas</a:t>
            </a:r>
            <a:endParaRPr lang="es-E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886452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79512" y="11663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También puede ordenarse según el número de documentos</a:t>
            </a:r>
            <a:endParaRPr lang="es-E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25144"/>
            <a:ext cx="872997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79512" y="414908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y ver los últimos, tras pinchar en </a:t>
            </a:r>
            <a:r>
              <a:rPr lang="es-ES" sz="2400" i="1" dirty="0" err="1" smtClean="0"/>
              <a:t>Botto</a:t>
            </a:r>
            <a:r>
              <a:rPr lang="es-ES" sz="2400" i="1" dirty="0" err="1"/>
              <a:t>m</a:t>
            </a:r>
            <a:endParaRPr lang="es-E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UCM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cdsec</dc:creator>
  <cp:lastModifiedBy>cdsec</cp:lastModifiedBy>
  <cp:revision>3</cp:revision>
  <dcterms:created xsi:type="dcterms:W3CDTF">2013-07-23T09:07:47Z</dcterms:created>
  <dcterms:modified xsi:type="dcterms:W3CDTF">2013-07-23T09:21:17Z</dcterms:modified>
</cp:coreProperties>
</file>